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3" r:id="rId5"/>
    <p:sldId id="274" r:id="rId6"/>
    <p:sldId id="275" r:id="rId7"/>
    <p:sldId id="276" r:id="rId8"/>
    <p:sldId id="277" r:id="rId9"/>
    <p:sldId id="278" r:id="rId10"/>
    <p:sldId id="279" r:id="rId11"/>
    <p:sldId id="264" r:id="rId12"/>
    <p:sldId id="265" r:id="rId13"/>
    <p:sldId id="266" r:id="rId14"/>
    <p:sldId id="273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0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075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913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705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9028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066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26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934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8404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967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689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581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4ECAD-98D5-4096-9C8F-19229EEDC049}" type="datetimeFigureOut">
              <a:rPr lang="tr-TR" smtClean="0"/>
              <a:t>5.01.2020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DD71D-AB9F-4477-974C-B8995AEA889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43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56294"/>
          </a:xfrm>
        </p:spPr>
        <p:txBody>
          <a:bodyPr>
            <a:normAutofit fontScale="90000"/>
          </a:bodyPr>
          <a:lstStyle/>
          <a:p>
            <a:r>
              <a:rPr lang="tr-TR" dirty="0" err="1"/>
              <a:t>Coursera</a:t>
            </a:r>
            <a:r>
              <a:rPr lang="tr-TR" dirty="0"/>
              <a:t> </a:t>
            </a:r>
            <a:r>
              <a:rPr lang="tr-TR" dirty="0" err="1"/>
              <a:t>Capstone</a:t>
            </a:r>
            <a:r>
              <a:rPr lang="tr-TR"/>
              <a:t> </a:t>
            </a:r>
            <a:r>
              <a:rPr lang="tr-TR" smtClean="0"/>
              <a:t>Presentation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4291244"/>
            <a:ext cx="9144000" cy="966555"/>
          </a:xfrm>
        </p:spPr>
        <p:txBody>
          <a:bodyPr/>
          <a:lstStyle/>
          <a:p>
            <a:r>
              <a:rPr lang="tr-TR" dirty="0" smtClean="0"/>
              <a:t>RIZA YILDIRIM</a:t>
            </a:r>
          </a:p>
          <a:p>
            <a:r>
              <a:rPr lang="tr-TR" dirty="0" err="1" smtClean="0"/>
              <a:t>January</a:t>
            </a:r>
            <a:r>
              <a:rPr lang="tr-TR" dirty="0" smtClean="0"/>
              <a:t> 2020</a:t>
            </a:r>
            <a:endParaRPr lang="tr-TR" dirty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524000" y="2178657"/>
            <a:ext cx="9144000" cy="10562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Coursera IBM Data Science Certification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91863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err="1"/>
              <a:t>GeoData</a:t>
            </a:r>
            <a:r>
              <a:rPr lang="tr-TR" sz="4000" dirty="0"/>
              <a:t> </a:t>
            </a:r>
            <a:r>
              <a:rPr lang="tr-TR" sz="4000" dirty="0" err="1"/>
              <a:t>Brooklyn</a:t>
            </a:r>
            <a:r>
              <a:rPr lang="tr-TR" sz="4000" dirty="0"/>
              <a:t> </a:t>
            </a:r>
            <a:r>
              <a:rPr lang="tr-TR" sz="4000" dirty="0" err="1" smtClean="0"/>
              <a:t>apartments</a:t>
            </a:r>
            <a:r>
              <a:rPr lang="tr-TR" sz="4000" dirty="0" smtClean="0"/>
              <a:t> </a:t>
            </a:r>
            <a:r>
              <a:rPr lang="tr-TR" sz="4000" dirty="0" err="1"/>
              <a:t>for</a:t>
            </a:r>
            <a:r>
              <a:rPr lang="tr-TR" sz="4000" dirty="0"/>
              <a:t> </a:t>
            </a:r>
            <a:r>
              <a:rPr lang="tr-TR" sz="4000" dirty="0" err="1"/>
              <a:t>rent</a:t>
            </a:r>
            <a:endParaRPr lang="tr-TR" sz="40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300357" cy="45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GeoData</a:t>
            </a:r>
            <a:r>
              <a:rPr lang="tr-TR" dirty="0"/>
              <a:t> </a:t>
            </a:r>
            <a:r>
              <a:rPr lang="tr-TR" dirty="0" err="1"/>
              <a:t>Brooklyn</a:t>
            </a:r>
            <a:r>
              <a:rPr lang="tr-TR" dirty="0"/>
              <a:t> </a:t>
            </a:r>
            <a:r>
              <a:rPr lang="tr-TR" dirty="0" err="1"/>
              <a:t>apartments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rent</a:t>
            </a:r>
            <a:endParaRPr lang="tr-TR" dirty="0"/>
          </a:p>
        </p:txBody>
      </p:sp>
      <p:pic>
        <p:nvPicPr>
          <p:cNvPr id="12" name="İçerik Yer Tutucusu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494"/>
          <a:stretch/>
        </p:blipFill>
        <p:spPr>
          <a:xfrm>
            <a:off x="838200" y="2609397"/>
            <a:ext cx="7642331" cy="21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0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Rental Price Statistics </a:t>
            </a:r>
            <a:r>
              <a:rPr lang="tr-TR" dirty="0" smtClean="0"/>
              <a:t>BR</a:t>
            </a:r>
            <a:r>
              <a:rPr lang="en-US" dirty="0" smtClean="0"/>
              <a:t> </a:t>
            </a:r>
            <a:r>
              <a:rPr lang="en-US" dirty="0"/>
              <a:t>Apartments</a:t>
            </a:r>
            <a:br>
              <a:rPr lang="en-US" dirty="0"/>
            </a:br>
            <a:r>
              <a:rPr lang="en-US" sz="2400" dirty="0"/>
              <a:t>Budget </a:t>
            </a:r>
            <a:r>
              <a:rPr lang="en-US" sz="2400" dirty="0" smtClean="0"/>
              <a:t>US</a:t>
            </a:r>
            <a:r>
              <a:rPr lang="tr-TR" sz="2400" dirty="0" smtClean="0"/>
              <a:t>5</a:t>
            </a:r>
            <a:r>
              <a:rPr lang="en-US" sz="2400" dirty="0" smtClean="0"/>
              <a:t>000/month </a:t>
            </a:r>
            <a:r>
              <a:rPr lang="en-US" sz="2400" dirty="0"/>
              <a:t>is around the mean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31"/>
          <a:stretch/>
        </p:blipFill>
        <p:spPr>
          <a:xfrm>
            <a:off x="657225" y="2290354"/>
            <a:ext cx="5438775" cy="357062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44" y="2293868"/>
            <a:ext cx="54578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BR</a:t>
            </a:r>
            <a:r>
              <a:rPr lang="en-US" dirty="0" smtClean="0"/>
              <a:t> </a:t>
            </a:r>
            <a:r>
              <a:rPr lang="en-US" dirty="0" err="1" smtClean="0"/>
              <a:t>ap</a:t>
            </a:r>
            <a:r>
              <a:rPr lang="tr-TR" dirty="0" err="1" smtClean="0"/>
              <a:t>artment</a:t>
            </a:r>
            <a:r>
              <a:rPr lang="en-US" dirty="0" smtClean="0"/>
              <a:t>s</a:t>
            </a:r>
            <a:r>
              <a:rPr lang="tr-TR" dirty="0" smtClean="0"/>
              <a:t>’</a:t>
            </a:r>
            <a:r>
              <a:rPr lang="en-US" dirty="0" smtClean="0"/>
              <a:t> </a:t>
            </a:r>
            <a:r>
              <a:rPr lang="en-US" dirty="0"/>
              <a:t>venue clusters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9742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27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BR</a:t>
            </a:r>
            <a:r>
              <a:rPr lang="en-US" dirty="0" smtClean="0"/>
              <a:t> </a:t>
            </a:r>
            <a:r>
              <a:rPr lang="en-US" dirty="0" err="1" smtClean="0"/>
              <a:t>ap</a:t>
            </a:r>
            <a:r>
              <a:rPr lang="tr-TR" dirty="0" err="1" smtClean="0"/>
              <a:t>artment</a:t>
            </a:r>
            <a:r>
              <a:rPr lang="en-US" dirty="0" smtClean="0"/>
              <a:t>s </a:t>
            </a:r>
            <a:r>
              <a:rPr lang="en-US" dirty="0"/>
              <a:t>for rent with venue clusters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7876"/>
            <a:ext cx="89305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9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Venues</a:t>
            </a:r>
            <a:r>
              <a:rPr lang="tr-TR" dirty="0"/>
              <a:t> of </a:t>
            </a:r>
            <a:r>
              <a:rPr lang="tr-TR" dirty="0" err="1"/>
              <a:t>cluster</a:t>
            </a:r>
            <a:r>
              <a:rPr lang="tr-TR" dirty="0"/>
              <a:t> </a:t>
            </a:r>
            <a:r>
              <a:rPr lang="tr-TR" dirty="0" smtClean="0"/>
              <a:t>0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21459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68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Brooklyn</a:t>
            </a:r>
            <a:r>
              <a:rPr lang="tr-TR" dirty="0" smtClean="0"/>
              <a:t> </a:t>
            </a:r>
            <a:r>
              <a:rPr lang="tr-TR" dirty="0" err="1"/>
              <a:t>subway</a:t>
            </a:r>
            <a:r>
              <a:rPr lang="tr-TR" dirty="0"/>
              <a:t> </a:t>
            </a:r>
            <a:r>
              <a:rPr lang="tr-TR" dirty="0" err="1"/>
              <a:t>stations</a:t>
            </a:r>
            <a:r>
              <a:rPr lang="tr-TR" dirty="0"/>
              <a:t> </a:t>
            </a:r>
            <a:r>
              <a:rPr lang="tr-TR" dirty="0" err="1"/>
              <a:t>geodata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05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9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Apartment</a:t>
            </a:r>
            <a:r>
              <a:rPr lang="tr-TR" dirty="0"/>
              <a:t> </a:t>
            </a:r>
            <a:r>
              <a:rPr lang="tr-TR" dirty="0" err="1"/>
              <a:t>Selection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3091543"/>
            <a:ext cx="10515600" cy="30854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I </a:t>
            </a:r>
            <a:r>
              <a:rPr lang="en-US" sz="2400" dirty="0"/>
              <a:t>was able to explore all possibilities since the </a:t>
            </a:r>
            <a:r>
              <a:rPr lang="en-US" sz="2400" dirty="0" smtClean="0"/>
              <a:t>popups</a:t>
            </a:r>
            <a:r>
              <a:rPr lang="tr-TR" sz="2400" dirty="0" smtClean="0"/>
              <a:t> </a:t>
            </a:r>
            <a:r>
              <a:rPr lang="en-US" sz="2400" dirty="0" smtClean="0"/>
              <a:t>provide </a:t>
            </a:r>
            <a:r>
              <a:rPr lang="en-US" sz="2400" dirty="0"/>
              <a:t>the information needed for a </a:t>
            </a:r>
            <a:r>
              <a:rPr lang="en-US" sz="2400" dirty="0" smtClean="0"/>
              <a:t>good</a:t>
            </a:r>
            <a:r>
              <a:rPr lang="tr-TR" sz="2400" dirty="0" smtClean="0"/>
              <a:t> </a:t>
            </a:r>
            <a:r>
              <a:rPr lang="en-US" sz="2400" dirty="0" smtClean="0"/>
              <a:t>decision</a:t>
            </a:r>
            <a:r>
              <a:rPr lang="en-US" sz="24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Apartment 1 </a:t>
            </a:r>
            <a:r>
              <a:rPr lang="tr-TR" sz="2400" dirty="0" err="1" smtClean="0"/>
              <a:t>and</a:t>
            </a:r>
            <a:r>
              <a:rPr lang="tr-TR" sz="2400" dirty="0" smtClean="0"/>
              <a:t> 2 </a:t>
            </a:r>
            <a:r>
              <a:rPr lang="en-US" sz="2400" dirty="0" smtClean="0"/>
              <a:t>rent </a:t>
            </a:r>
            <a:r>
              <a:rPr lang="en-US" sz="2400" dirty="0"/>
              <a:t>cost is </a:t>
            </a:r>
            <a:r>
              <a:rPr lang="tr-TR" sz="2400" dirty="0" smtClean="0"/>
              <a:t>3445$ </a:t>
            </a:r>
            <a:r>
              <a:rPr lang="tr-TR" sz="2400" dirty="0" err="1" smtClean="0"/>
              <a:t>and</a:t>
            </a:r>
            <a:r>
              <a:rPr lang="tr-TR" sz="2400" dirty="0" smtClean="0"/>
              <a:t> 3440$</a:t>
            </a:r>
            <a:r>
              <a:rPr lang="en-US" sz="2400" dirty="0" smtClean="0"/>
              <a:t>. Venues </a:t>
            </a:r>
            <a:r>
              <a:rPr lang="en-US" sz="2400" dirty="0"/>
              <a:t>for this </a:t>
            </a:r>
            <a:r>
              <a:rPr lang="en-US" sz="2400" dirty="0" err="1" smtClean="0"/>
              <a:t>ap</a:t>
            </a:r>
            <a:r>
              <a:rPr lang="tr-TR" sz="2400" dirty="0" err="1" smtClean="0"/>
              <a:t>artments</a:t>
            </a:r>
            <a:r>
              <a:rPr lang="en-US" sz="2400" dirty="0" smtClean="0"/>
              <a:t> </a:t>
            </a:r>
            <a:r>
              <a:rPr lang="en-US" sz="2400" dirty="0"/>
              <a:t>are as of Cluster </a:t>
            </a:r>
            <a:r>
              <a:rPr lang="tr-TR" sz="2400" dirty="0" smtClean="0"/>
              <a:t>0</a:t>
            </a:r>
            <a:r>
              <a:rPr lang="en-US" sz="2400" dirty="0" smtClean="0"/>
              <a:t> </a:t>
            </a:r>
            <a:r>
              <a:rPr lang="en-US" sz="2400" dirty="0"/>
              <a:t>and it is located in a fine district in </a:t>
            </a:r>
            <a:r>
              <a:rPr lang="en-US" sz="2400" dirty="0" smtClean="0"/>
              <a:t>the</a:t>
            </a:r>
            <a:r>
              <a:rPr lang="tr-TR" sz="2400" dirty="0" smtClean="0"/>
              <a:t> West </a:t>
            </a:r>
            <a:r>
              <a:rPr lang="tr-TR" sz="2400" dirty="0" err="1"/>
              <a:t>side</a:t>
            </a:r>
            <a:r>
              <a:rPr lang="tr-TR" sz="2400" dirty="0"/>
              <a:t> of </a:t>
            </a:r>
            <a:r>
              <a:rPr lang="tr-TR" sz="2400" dirty="0" err="1" smtClean="0"/>
              <a:t>Brooklyn</a:t>
            </a:r>
            <a:r>
              <a:rPr lang="tr-TR" sz="2400" dirty="0" smtClean="0"/>
              <a:t>.</a:t>
            </a:r>
            <a:endParaRPr lang="tr-TR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Based </a:t>
            </a:r>
            <a:r>
              <a:rPr lang="en-US" sz="2400" dirty="0"/>
              <a:t>on current </a:t>
            </a:r>
            <a:r>
              <a:rPr lang="tr-TR" sz="2400" dirty="0" err="1" smtClean="0"/>
              <a:t>Istanbul</a:t>
            </a:r>
            <a:r>
              <a:rPr lang="en-US" sz="2400" dirty="0" smtClean="0"/>
              <a:t> </a:t>
            </a:r>
            <a:r>
              <a:rPr lang="en-US" sz="2400" dirty="0"/>
              <a:t>venues, I feel that Cluster </a:t>
            </a:r>
            <a:r>
              <a:rPr lang="tr-TR" sz="2400" dirty="0" smtClean="0"/>
              <a:t>0</a:t>
            </a:r>
            <a:r>
              <a:rPr lang="en-US" sz="2400" dirty="0" smtClean="0"/>
              <a:t> </a:t>
            </a:r>
            <a:r>
              <a:rPr lang="en-US" sz="2400" dirty="0"/>
              <a:t>type of venues is a </a:t>
            </a:r>
            <a:r>
              <a:rPr lang="en-US" sz="2400" dirty="0" smtClean="0"/>
              <a:t>closer</a:t>
            </a:r>
            <a:r>
              <a:rPr lang="tr-TR" sz="2400" dirty="0" smtClean="0"/>
              <a:t> </a:t>
            </a:r>
            <a:r>
              <a:rPr lang="en-US" sz="2400" dirty="0" smtClean="0"/>
              <a:t>resemblance </a:t>
            </a:r>
            <a:r>
              <a:rPr lang="en-US" sz="2400" dirty="0"/>
              <a:t>to my current place. 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44882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smtClean="0"/>
              <a:t>544 </a:t>
            </a:r>
            <a:r>
              <a:rPr lang="tr-TR" b="1" dirty="0" err="1" smtClean="0"/>
              <a:t>Union</a:t>
            </a:r>
            <a:r>
              <a:rPr lang="en-US" dirty="0" smtClean="0"/>
              <a:t> </a:t>
            </a:r>
            <a:r>
              <a:rPr lang="en-US" dirty="0"/>
              <a:t>in Cluster </a:t>
            </a:r>
            <a:r>
              <a:rPr lang="tr-TR" dirty="0" smtClean="0"/>
              <a:t>0</a:t>
            </a:r>
            <a:r>
              <a:rPr lang="en-US" dirty="0" smtClean="0"/>
              <a:t> </a:t>
            </a:r>
            <a:r>
              <a:rPr lang="en-US" dirty="0"/>
              <a:t>near future home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5590"/>
            <a:ext cx="9922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0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Execution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Results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sz="3200" dirty="0" smtClean="0"/>
              <a:t>Current </a:t>
            </a:r>
            <a:r>
              <a:rPr lang="en-US" sz="3200" dirty="0"/>
              <a:t>residence Neighborhood in </a:t>
            </a:r>
            <a:r>
              <a:rPr lang="tr-TR" sz="3200" dirty="0" err="1" smtClean="0"/>
              <a:t>Istanbul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9104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0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Venues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</a:t>
            </a:r>
            <a:r>
              <a:rPr lang="tr-TR" dirty="0" err="1" smtClean="0"/>
              <a:t>Neighborhood</a:t>
            </a:r>
            <a:endParaRPr lang="tr-TR" dirty="0"/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329313"/>
              </p:ext>
            </p:extLst>
          </p:nvPr>
        </p:nvGraphicFramePr>
        <p:xfrm>
          <a:off x="838200" y="1690688"/>
          <a:ext cx="8935785" cy="4351338"/>
        </p:xfrm>
        <a:graphic>
          <a:graphicData uri="http://schemas.openxmlformats.org/drawingml/2006/table">
            <a:tbl>
              <a:tblPr/>
              <a:tblGrid>
                <a:gridCol w="1787157">
                  <a:extLst>
                    <a:ext uri="{9D8B030D-6E8A-4147-A177-3AD203B41FA5}">
                      <a16:colId xmlns:a16="http://schemas.microsoft.com/office/drawing/2014/main" val="2468758451"/>
                    </a:ext>
                  </a:extLst>
                </a:gridCol>
                <a:gridCol w="1787157">
                  <a:extLst>
                    <a:ext uri="{9D8B030D-6E8A-4147-A177-3AD203B41FA5}">
                      <a16:colId xmlns:a16="http://schemas.microsoft.com/office/drawing/2014/main" val="338991020"/>
                    </a:ext>
                  </a:extLst>
                </a:gridCol>
                <a:gridCol w="1787157">
                  <a:extLst>
                    <a:ext uri="{9D8B030D-6E8A-4147-A177-3AD203B41FA5}">
                      <a16:colId xmlns:a16="http://schemas.microsoft.com/office/drawing/2014/main" val="2908067503"/>
                    </a:ext>
                  </a:extLst>
                </a:gridCol>
                <a:gridCol w="1787157">
                  <a:extLst>
                    <a:ext uri="{9D8B030D-6E8A-4147-A177-3AD203B41FA5}">
                      <a16:colId xmlns:a16="http://schemas.microsoft.com/office/drawing/2014/main" val="2676006859"/>
                    </a:ext>
                  </a:extLst>
                </a:gridCol>
                <a:gridCol w="1787157">
                  <a:extLst>
                    <a:ext uri="{9D8B030D-6E8A-4147-A177-3AD203B41FA5}">
                      <a16:colId xmlns:a16="http://schemas.microsoft.com/office/drawing/2014/main" val="1609337278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r" fontAlgn="ctr"/>
                      <a:endParaRPr lang="tr-TR" sz="1500" b="1">
                        <a:effectLst/>
                      </a:endParaRP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name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categories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lat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lng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40198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0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Cebecizade Türk Kahvesi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Café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40.955631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29.097338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31134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Dondurmacı Yaşar Usta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Ice Cream Shop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40.957193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29.097021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54819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2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Beşa Cafe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Café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40.957551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29.097264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031402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3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Çaykur Çaykolik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Tea Room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40.954341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29.094894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740927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4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Studyo pilates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Athletics &amp; Sports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40.958013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29.096092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4994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Bakıroğlu Gurme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Breakfast Spot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40.957768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29.097471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95175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6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Tarihi Şen Lokanta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Turkish Home Cooking Restaurant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40.954965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29.094332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968143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7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Bostancı Balık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Seafood Restaurant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40.954465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29.095689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11039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8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Ekler İstanbul Bostancı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Dessert Shop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40.957705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29.096905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130325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b="1">
                          <a:effectLst/>
                        </a:rPr>
                        <a:t>9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1A Meyhanesi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Bar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>
                          <a:effectLst/>
                        </a:rPr>
                        <a:t>40.955151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tr-TR" sz="1500" dirty="0">
                          <a:effectLst/>
                        </a:rPr>
                        <a:t>29.094691</a:t>
                      </a:r>
                    </a:p>
                  </a:txBody>
                  <a:tcPr marL="77702" marR="77702" marT="38851" marB="388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6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92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err="1" smtClean="0"/>
              <a:t>Brooklyn</a:t>
            </a:r>
            <a:r>
              <a:rPr lang="tr-TR" sz="3600" dirty="0" smtClean="0"/>
              <a:t> </a:t>
            </a:r>
            <a:r>
              <a:rPr lang="en-US" sz="3600" dirty="0" smtClean="0"/>
              <a:t>Map </a:t>
            </a:r>
            <a:r>
              <a:rPr lang="en-US" sz="3600" dirty="0"/>
              <a:t>- Neighborhoods and Cluster of Venues</a:t>
            </a:r>
            <a:endParaRPr lang="tr-TR" sz="36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459"/>
            <a:ext cx="7495952" cy="4351338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144" y="1690688"/>
            <a:ext cx="3049542" cy="44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30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err="1"/>
              <a:t>Brooklyn</a:t>
            </a:r>
            <a:r>
              <a:rPr lang="tr-TR" sz="3600" dirty="0"/>
              <a:t> </a:t>
            </a:r>
            <a:r>
              <a:rPr lang="en-US" sz="3600" dirty="0"/>
              <a:t>Map </a:t>
            </a:r>
            <a:r>
              <a:rPr lang="en-US" sz="3600" dirty="0" smtClean="0"/>
              <a:t>–</a:t>
            </a:r>
            <a:r>
              <a:rPr lang="tr-TR" sz="3600" dirty="0" smtClean="0"/>
              <a:t> </a:t>
            </a:r>
            <a:r>
              <a:rPr lang="en-US" sz="3600" dirty="0" smtClean="0"/>
              <a:t>Venues</a:t>
            </a:r>
            <a:r>
              <a:rPr lang="tr-TR" sz="3600" dirty="0" smtClean="0"/>
              <a:t>’ </a:t>
            </a:r>
            <a:r>
              <a:rPr lang="tr-TR" sz="3600" dirty="0" err="1" smtClean="0"/>
              <a:t>Categories</a:t>
            </a:r>
            <a:endParaRPr lang="tr-TR" sz="36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213" y="1991088"/>
            <a:ext cx="70275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6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Brooklyn</a:t>
            </a:r>
            <a:r>
              <a:rPr lang="tr-TR" dirty="0"/>
              <a:t> </a:t>
            </a:r>
            <a:r>
              <a:rPr lang="en-US" dirty="0"/>
              <a:t>Map –</a:t>
            </a:r>
            <a:r>
              <a:rPr lang="tr-TR" dirty="0"/>
              <a:t> </a:t>
            </a:r>
            <a:r>
              <a:rPr lang="en-US" dirty="0"/>
              <a:t>Venues</a:t>
            </a:r>
            <a:r>
              <a:rPr lang="tr-TR" dirty="0"/>
              <a:t>’ </a:t>
            </a:r>
            <a:r>
              <a:rPr lang="tr-TR" dirty="0" err="1" smtClean="0"/>
              <a:t>Groups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312" y="2205831"/>
            <a:ext cx="79533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Brooklyn</a:t>
            </a:r>
            <a:r>
              <a:rPr lang="tr-TR" dirty="0"/>
              <a:t> </a:t>
            </a:r>
            <a:r>
              <a:rPr lang="en-US" dirty="0"/>
              <a:t>Map –</a:t>
            </a:r>
            <a:r>
              <a:rPr lang="tr-TR" dirty="0"/>
              <a:t> </a:t>
            </a:r>
            <a:r>
              <a:rPr lang="en-US" dirty="0"/>
              <a:t>Venues</a:t>
            </a:r>
            <a:r>
              <a:rPr lang="tr-TR" dirty="0"/>
              <a:t>’ </a:t>
            </a:r>
            <a:r>
              <a:rPr lang="tr-TR" dirty="0" err="1" smtClean="0"/>
              <a:t>Groups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63" y="2981079"/>
            <a:ext cx="11099074" cy="16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38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/>
              <a:t>N</a:t>
            </a:r>
            <a:r>
              <a:rPr lang="en-US" sz="4000" dirty="0" err="1" smtClean="0"/>
              <a:t>eighborhood</a:t>
            </a:r>
            <a:r>
              <a:rPr lang="en-US" sz="4000" dirty="0" smtClean="0"/>
              <a:t> </a:t>
            </a:r>
            <a:r>
              <a:rPr lang="en-US" sz="4000" dirty="0"/>
              <a:t>with top 10 most common venues</a:t>
            </a:r>
            <a:endParaRPr lang="tr-TR" sz="40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62" y="1993446"/>
            <a:ext cx="28860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/>
              <a:t>T</a:t>
            </a:r>
            <a:r>
              <a:rPr lang="en-US" sz="4000" dirty="0" smtClean="0"/>
              <a:t>op </a:t>
            </a:r>
            <a:r>
              <a:rPr lang="en-US" sz="4000" dirty="0"/>
              <a:t>10 venues for each neighborhood</a:t>
            </a:r>
            <a:endParaRPr lang="tr-TR" sz="40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3" y="2596187"/>
            <a:ext cx="11152094" cy="17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19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267</Words>
  <Application>Microsoft Office PowerPoint</Application>
  <PresentationFormat>Geniş ekran</PresentationFormat>
  <Paragraphs>78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Teması</vt:lpstr>
      <vt:lpstr>Coursera Capstone Presentation</vt:lpstr>
      <vt:lpstr>Execution and Results Current residence Neighborhood in Istanbul</vt:lpstr>
      <vt:lpstr>Venues around Neighborhood</vt:lpstr>
      <vt:lpstr>Brooklyn Map - Neighborhoods and Cluster of Venues</vt:lpstr>
      <vt:lpstr>Brooklyn Map – Venues’ Categories</vt:lpstr>
      <vt:lpstr>Brooklyn Map – Venues’ Groups</vt:lpstr>
      <vt:lpstr>Brooklyn Map – Venues’ Groups</vt:lpstr>
      <vt:lpstr>Neighborhood with top 10 most common venues</vt:lpstr>
      <vt:lpstr>Top 10 venues for each neighborhood</vt:lpstr>
      <vt:lpstr>GeoData Brooklyn apartments for rent</vt:lpstr>
      <vt:lpstr>GeoData Brooklyn apartments for rent</vt:lpstr>
      <vt:lpstr>Rental Price Statistics BR Apartments Budget US5000/month is around the mean</vt:lpstr>
      <vt:lpstr>BR apartments’ venue clusters</vt:lpstr>
      <vt:lpstr>BR apartments for rent with venue clusters</vt:lpstr>
      <vt:lpstr>Venues of cluster 0</vt:lpstr>
      <vt:lpstr>Brooklyn subway stations geodata</vt:lpstr>
      <vt:lpstr>Apartment Selection</vt:lpstr>
      <vt:lpstr>544 Union in Cluster 0 near future home</vt:lpstr>
    </vt:vector>
  </TitlesOfParts>
  <Company>Turk Telekom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</dc:title>
  <dc:creator>Rıza Yıldırım</dc:creator>
  <cp:lastModifiedBy>Rıza Yıldırım</cp:lastModifiedBy>
  <cp:revision>17</cp:revision>
  <dcterms:created xsi:type="dcterms:W3CDTF">2020-01-02T04:45:24Z</dcterms:created>
  <dcterms:modified xsi:type="dcterms:W3CDTF">2020-01-05T21:09:14Z</dcterms:modified>
</cp:coreProperties>
</file>